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3eac4d1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3eac4d1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Tuesday Nov. 5</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The Moral Compass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Ethical Theories of You</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Ethical Theories of Us</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use post-it notes and create a gallery walk of information for 6 foundational ethical terms.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175" name="Google Shape;175;p34"/>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176" name="Google Shape;176;p34"/>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177" name="Google Shape;177;p34"/>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178" name="Google Shape;178;p34"/>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179" name="Google Shape;179;p34"/>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180" name="Google Shape;180;p34"/>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06" name="Google Shape;106;p26"/>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07" name="Google Shape;107;p26"/>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08" name="Google Shape;108;p26"/>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09" name="Google Shape;109;p26"/>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15" name="Google Shape;115;p27"/>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16" name="Google Shape;116;p27"/>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22" name="Google Shape;122;p28"/>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23" name="Google Shape;123;p28"/>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29" name="Google Shape;129;p29"/>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29"/>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31" name="Google Shape;131;p29"/>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32" name="Google Shape;132;p29"/>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33" name="Google Shape;133;p29"/>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34" name="Google Shape;134;p29"/>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35" name="Google Shape;135;p29"/>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36" name="Google Shape;136;p29"/>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42" name="Google Shape;142;p30"/>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30"/>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30"/>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1"/>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a:t>
            </a:r>
            <a:r>
              <a:rPr b="1" lang="en" sz="2300"/>
              <a:t>            Consequentialism            Virtue Ethics</a:t>
            </a:r>
            <a:endParaRPr b="1" sz="2300"/>
          </a:p>
        </p:txBody>
      </p:sp>
      <p:cxnSp>
        <p:nvCxnSpPr>
          <p:cNvPr id="150" name="Google Shape;150;p31"/>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31"/>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31"/>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58" name="Google Shape;158;p32"/>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59" name="Google Shape;159;p32"/>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60" name="Google Shape;160;p32"/>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66" name="Google Shape;166;p33"/>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67" name="Google Shape;167;p33"/>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68" name="Google Shape;168;p33"/>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69" name="Google Shape;169;p33"/>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